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7" r:id="rId4"/>
    <p:sldId id="261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75" r:id="rId13"/>
    <p:sldId id="274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8392-E614-4D0E-A6C5-56DF4BCE9A74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5E09-862B-4EE8-A68E-48D8EAFD43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64306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PROPERTIES OF COLLOIDAL SOLUTIONS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harge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4386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harge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71942"/>
            <a:ext cx="2352675" cy="2352675"/>
          </a:xfrm>
          <a:prstGeom prst="rect">
            <a:avLst/>
          </a:prstGeom>
          <a:noFill/>
        </p:spPr>
      </p:pic>
      <p:pic>
        <p:nvPicPr>
          <p:cNvPr id="23556" name="Picture 4" descr="Image result for charge of collo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helmholtz electrical la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714876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357166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Second layer is mobile layer which termed as diffused layer while the first layer will be a stationary layer.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3286124"/>
            <a:ext cx="4286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The potential difference between fixed layer and mobile layer of opposite charge is called  electro kinetic potential or zeta potential.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072362" cy="47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ownloads\Electrophor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The movement of the particle  under an applied electric potential is called electrophoresis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oagulation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methods of coagulation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methods of coagulation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lligative properties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428860" cy="2928934"/>
          </a:xfrm>
          <a:prstGeom prst="rect">
            <a:avLst/>
          </a:prstGeom>
          <a:noFill/>
        </p:spPr>
      </p:pic>
      <p:pic>
        <p:nvPicPr>
          <p:cNvPr id="18436" name="Picture 4" descr="Image result for TYNDALL EFFECTerties of collo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15140" cy="6858000"/>
          </a:xfrm>
          <a:prstGeom prst="rect">
            <a:avLst/>
          </a:prstGeom>
          <a:noFill/>
        </p:spPr>
      </p:pic>
      <p:pic>
        <p:nvPicPr>
          <p:cNvPr id="18437" name="Picture 5" descr="C:\Users\Welcome\Downloads\15.3+Colloids.+The+Tyndall+Effect.+The+scattering+of+visible+light+by+colloidal+particles+is+called+the+Tyndall+effect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1" y="2928934"/>
            <a:ext cx="2428859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643050"/>
            <a:ext cx="89297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57148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TYNDALL EFFECT</a:t>
            </a:r>
            <a:endParaRPr lang="en-IN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OLOUR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572428" cy="4171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857232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Colour of the colloid depends on wavelength of light scattered by the dispersed particles, size and nature of the dispersed particles.</a:t>
            </a:r>
            <a:endParaRPr lang="en-IN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Colour of the colloid also depends on the manner in which we observe the colloid. </a:t>
            </a:r>
            <a:r>
              <a:rPr lang="en-IN" sz="3200" dirty="0" err="1" smtClean="0"/>
              <a:t>Eg</a:t>
            </a:r>
            <a:r>
              <a:rPr lang="en-IN" sz="3200" dirty="0" smtClean="0"/>
              <a:t>: Milk will be blue when viewed by reflected light and red when viewed by transmitted light.</a:t>
            </a:r>
            <a:endParaRPr lang="en-IN" sz="3200" dirty="0"/>
          </a:p>
        </p:txBody>
      </p:sp>
      <p:pic>
        <p:nvPicPr>
          <p:cNvPr id="20482" name="Picture 2" descr="Image result for COLOUR of  milk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500197" cy="2381250"/>
          </a:xfrm>
          <a:prstGeom prst="rect">
            <a:avLst/>
          </a:prstGeom>
          <a:noFill/>
        </p:spPr>
      </p:pic>
      <p:pic>
        <p:nvPicPr>
          <p:cNvPr id="20484" name="Picture 4" descr="Image result for gold sol collo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7"/>
            <a:ext cx="471490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20" y="3786190"/>
            <a:ext cx="428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Finest gold sol is red will appear purple, blue and finally golden as the  size increases</a:t>
            </a:r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ownloads\maxresdefaul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charge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135</Words>
  <Application>Microsoft Office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PROPERTIES OF COLLOIDAL SOLUTIONS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16</cp:revision>
  <dcterms:created xsi:type="dcterms:W3CDTF">2018-08-16T12:35:29Z</dcterms:created>
  <dcterms:modified xsi:type="dcterms:W3CDTF">2019-07-19T15:01:58Z</dcterms:modified>
</cp:coreProperties>
</file>